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E520D-320C-4A32-8F81-5A640988207F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EG"/>
        </a:p>
      </dgm:t>
    </dgm:pt>
    <dgm:pt modelId="{45DF62E9-4356-4D23-8D81-00ABE3C50C0D}" type="asst">
      <dgm:prSet phldrT="[Text]"/>
      <dgm:spPr/>
      <dgm:t>
        <a:bodyPr/>
        <a:lstStyle/>
        <a:p>
          <a:pPr rtl="1"/>
          <a:r>
            <a:rPr lang="en-US" dirty="0" smtClean="0"/>
            <a:t>ENCPC Energy Services </a:t>
          </a:r>
          <a:endParaRPr lang="ar-EG" dirty="0"/>
        </a:p>
      </dgm:t>
    </dgm:pt>
    <dgm:pt modelId="{468C17E5-70E0-447E-AB8B-3539769BF36D}" type="parTrans" cxnId="{57161216-7AA8-46F1-BE0C-355ECE0D6DFC}">
      <dgm:prSet/>
      <dgm:spPr/>
      <dgm:t>
        <a:bodyPr/>
        <a:lstStyle/>
        <a:p>
          <a:pPr rtl="1"/>
          <a:endParaRPr lang="ar-EG"/>
        </a:p>
      </dgm:t>
    </dgm:pt>
    <dgm:pt modelId="{3B18A503-C32C-4A27-9F2E-8E4BB2762B35}" type="sibTrans" cxnId="{57161216-7AA8-46F1-BE0C-355ECE0D6DFC}">
      <dgm:prSet/>
      <dgm:spPr/>
      <dgm:t>
        <a:bodyPr/>
        <a:lstStyle/>
        <a:p>
          <a:pPr rtl="1"/>
          <a:endParaRPr lang="ar-EG"/>
        </a:p>
      </dgm:t>
    </dgm:pt>
    <dgm:pt modelId="{1999565A-A166-4BDD-BCAC-E9CF20C7E46C}">
      <dgm:prSet phldrT="[Text]" custT="1"/>
      <dgm:spPr/>
      <dgm:t>
        <a:bodyPr/>
        <a:lstStyle/>
        <a:p>
          <a:pPr algn="ctr" rtl="1"/>
          <a:r>
            <a:rPr lang="en-US" sz="1800" dirty="0" smtClean="0"/>
            <a:t>Quick Scan Energy Services </a:t>
          </a:r>
          <a:endParaRPr lang="ar-EG" sz="1800" dirty="0"/>
        </a:p>
      </dgm:t>
    </dgm:pt>
    <dgm:pt modelId="{18F8ECF8-916F-4009-AB54-EDCA0D3516A4}" type="parTrans" cxnId="{88363CC3-D21B-4D1D-9DAC-58ABCF509C8D}">
      <dgm:prSet/>
      <dgm:spPr/>
      <dgm:t>
        <a:bodyPr/>
        <a:lstStyle/>
        <a:p>
          <a:pPr rtl="1"/>
          <a:endParaRPr lang="ar-EG"/>
        </a:p>
      </dgm:t>
    </dgm:pt>
    <dgm:pt modelId="{39028A4D-E9EC-4321-8C40-B218B54619BA}" type="sibTrans" cxnId="{88363CC3-D21B-4D1D-9DAC-58ABCF509C8D}">
      <dgm:prSet/>
      <dgm:spPr/>
      <dgm:t>
        <a:bodyPr/>
        <a:lstStyle/>
        <a:p>
          <a:pPr rtl="1"/>
          <a:endParaRPr lang="ar-EG"/>
        </a:p>
      </dgm:t>
    </dgm:pt>
    <dgm:pt modelId="{578C628B-4818-44EF-96B8-22582A0EDB47}">
      <dgm:prSet phldrT="[Text]" custT="1"/>
      <dgm:spPr/>
      <dgm:t>
        <a:bodyPr/>
        <a:lstStyle/>
        <a:p>
          <a:pPr algn="ctr" rtl="1"/>
          <a:r>
            <a:rPr lang="en-US" sz="1800" dirty="0" smtClean="0"/>
            <a:t>Detailed Audit Energy Services 	</a:t>
          </a:r>
          <a:endParaRPr lang="ar-EG" sz="1800" dirty="0"/>
        </a:p>
      </dgm:t>
    </dgm:pt>
    <dgm:pt modelId="{F21848DD-91E2-4079-9067-F173FC8D4BD1}" type="parTrans" cxnId="{EC26D022-1F5D-4C29-B218-2771A9E2E6FF}">
      <dgm:prSet/>
      <dgm:spPr/>
      <dgm:t>
        <a:bodyPr/>
        <a:lstStyle/>
        <a:p>
          <a:pPr rtl="1"/>
          <a:endParaRPr lang="ar-EG"/>
        </a:p>
      </dgm:t>
    </dgm:pt>
    <dgm:pt modelId="{B7EED19C-3ECB-4724-A2A0-C410E1DACDEC}" type="sibTrans" cxnId="{EC26D022-1F5D-4C29-B218-2771A9E2E6FF}">
      <dgm:prSet/>
      <dgm:spPr/>
      <dgm:t>
        <a:bodyPr/>
        <a:lstStyle/>
        <a:p>
          <a:pPr rtl="1"/>
          <a:endParaRPr lang="ar-EG"/>
        </a:p>
      </dgm:t>
    </dgm:pt>
    <dgm:pt modelId="{597B86AE-E85A-462E-95AA-8721908DC1D0}">
      <dgm:prSet phldrT="[Text]" custT="1"/>
      <dgm:spPr/>
      <dgm:t>
        <a:bodyPr/>
        <a:lstStyle/>
        <a:p>
          <a:pPr algn="ctr" rtl="0"/>
          <a:r>
            <a:rPr lang="en-US" sz="1800" dirty="0" smtClean="0"/>
            <a:t>Energy Training   	</a:t>
          </a:r>
          <a:endParaRPr lang="ar-EG" sz="1800" dirty="0"/>
        </a:p>
      </dgm:t>
    </dgm:pt>
    <dgm:pt modelId="{EA058B61-5BF2-41E2-8505-6E860125477C}" type="parTrans" cxnId="{94CED9E1-06F1-46A2-A443-7F37ACBE3F88}">
      <dgm:prSet/>
      <dgm:spPr/>
      <dgm:t>
        <a:bodyPr/>
        <a:lstStyle/>
        <a:p>
          <a:pPr rtl="1"/>
          <a:endParaRPr lang="ar-EG"/>
        </a:p>
      </dgm:t>
    </dgm:pt>
    <dgm:pt modelId="{F4DC9D1D-B11C-4AEC-BE15-3671C3FF00D1}" type="sibTrans" cxnId="{94CED9E1-06F1-46A2-A443-7F37ACBE3F88}">
      <dgm:prSet/>
      <dgm:spPr/>
      <dgm:t>
        <a:bodyPr/>
        <a:lstStyle/>
        <a:p>
          <a:pPr rtl="1"/>
          <a:endParaRPr lang="ar-EG"/>
        </a:p>
      </dgm:t>
    </dgm:pt>
    <dgm:pt modelId="{F1A67AFA-07D6-4455-87DD-683177FF27A8}">
      <dgm:prSet custT="1"/>
      <dgm:spPr/>
      <dgm:t>
        <a:bodyPr/>
        <a:lstStyle/>
        <a:p>
          <a:pPr rtl="1"/>
          <a:r>
            <a:rPr lang="en-US" sz="1800" dirty="0" smtClean="0"/>
            <a:t>Energy Measurement</a:t>
          </a:r>
          <a:endParaRPr lang="ar-EG" sz="1800" dirty="0"/>
        </a:p>
      </dgm:t>
    </dgm:pt>
    <dgm:pt modelId="{CEDC4A4B-74FC-4E67-96CC-72A3071E1C50}" type="parTrans" cxnId="{43D3DC46-BE4A-496F-9DDB-F376373A1E9C}">
      <dgm:prSet/>
      <dgm:spPr/>
      <dgm:t>
        <a:bodyPr/>
        <a:lstStyle/>
        <a:p>
          <a:pPr rtl="1"/>
          <a:endParaRPr lang="ar-EG"/>
        </a:p>
      </dgm:t>
    </dgm:pt>
    <dgm:pt modelId="{A28C539B-65F9-4352-B88F-87F5EA7B2D72}" type="sibTrans" cxnId="{43D3DC46-BE4A-496F-9DDB-F376373A1E9C}">
      <dgm:prSet/>
      <dgm:spPr/>
      <dgm:t>
        <a:bodyPr/>
        <a:lstStyle/>
        <a:p>
          <a:pPr rtl="1"/>
          <a:endParaRPr lang="ar-EG"/>
        </a:p>
      </dgm:t>
    </dgm:pt>
    <dgm:pt modelId="{CF4228D9-C7FB-415B-821C-A4F27A0CE23B}" type="pres">
      <dgm:prSet presAssocID="{E36E520D-320C-4A32-8F81-5A64098820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DCF6F81B-7778-425A-86B2-9E885D2ED4C9}" type="pres">
      <dgm:prSet presAssocID="{45DF62E9-4356-4D23-8D81-00ABE3C50C0D}" presName="hierRoot1" presStyleCnt="0">
        <dgm:presLayoutVars>
          <dgm:hierBranch val="init"/>
        </dgm:presLayoutVars>
      </dgm:prSet>
      <dgm:spPr/>
    </dgm:pt>
    <dgm:pt modelId="{35241408-3042-4DBA-98F8-1E95224F9598}" type="pres">
      <dgm:prSet presAssocID="{45DF62E9-4356-4D23-8D81-00ABE3C50C0D}" presName="rootComposite1" presStyleCnt="0"/>
      <dgm:spPr/>
    </dgm:pt>
    <dgm:pt modelId="{EB2F9810-DFE1-40D5-A0EE-A974414F6C61}" type="pres">
      <dgm:prSet presAssocID="{45DF62E9-4356-4D23-8D81-00ABE3C50C0D}" presName="rootText1" presStyleLbl="node0" presStyleIdx="0" presStyleCnt="1" custScaleX="116886" custScaleY="13234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060F0F2-62DF-4301-8254-9CE5C2737BE1}" type="pres">
      <dgm:prSet presAssocID="{45DF62E9-4356-4D23-8D81-00ABE3C50C0D}" presName="rootConnector1" presStyleLbl="asst0" presStyleIdx="0" presStyleCnt="0"/>
      <dgm:spPr/>
      <dgm:t>
        <a:bodyPr/>
        <a:lstStyle/>
        <a:p>
          <a:pPr rtl="1"/>
          <a:endParaRPr lang="ar-EG"/>
        </a:p>
      </dgm:t>
    </dgm:pt>
    <dgm:pt modelId="{93805E04-DB3D-41FD-B801-46B252BD0864}" type="pres">
      <dgm:prSet presAssocID="{45DF62E9-4356-4D23-8D81-00ABE3C50C0D}" presName="hierChild2" presStyleCnt="0"/>
      <dgm:spPr/>
    </dgm:pt>
    <dgm:pt modelId="{EDB85BFD-D585-4FBE-AD2C-F4F1F536F369}" type="pres">
      <dgm:prSet presAssocID="{18F8ECF8-916F-4009-AB54-EDCA0D3516A4}" presName="Name37" presStyleLbl="parChTrans1D2" presStyleIdx="0" presStyleCnt="4" custSzX="3695017" custSzY="484081"/>
      <dgm:spPr/>
      <dgm:t>
        <a:bodyPr/>
        <a:lstStyle/>
        <a:p>
          <a:pPr rtl="1"/>
          <a:endParaRPr lang="ar-EG"/>
        </a:p>
      </dgm:t>
    </dgm:pt>
    <dgm:pt modelId="{4920D1E2-9A74-4559-8F1D-989EBC75316D}" type="pres">
      <dgm:prSet presAssocID="{1999565A-A166-4BDD-BCAC-E9CF20C7E46C}" presName="hierRoot2" presStyleCnt="0">
        <dgm:presLayoutVars>
          <dgm:hierBranch val="init"/>
        </dgm:presLayoutVars>
      </dgm:prSet>
      <dgm:spPr/>
    </dgm:pt>
    <dgm:pt modelId="{82A2E100-9703-453F-B556-FFFFF0E895C8}" type="pres">
      <dgm:prSet presAssocID="{1999565A-A166-4BDD-BCAC-E9CF20C7E46C}" presName="rootComposite" presStyleCnt="0"/>
      <dgm:spPr/>
    </dgm:pt>
    <dgm:pt modelId="{60DD26BA-1380-4207-8738-A5BD89929904}" type="pres">
      <dgm:prSet presAssocID="{1999565A-A166-4BDD-BCAC-E9CF20C7E46C}" presName="rootText" presStyleLbl="node2" presStyleIdx="0" presStyleCnt="4" custScaleX="116886" custScaleY="13234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0B184D4-3FB2-4036-807B-7368C25901A9}" type="pres">
      <dgm:prSet presAssocID="{1999565A-A166-4BDD-BCAC-E9CF20C7E46C}" presName="rootConnector" presStyleLbl="node2" presStyleIdx="0" presStyleCnt="4"/>
      <dgm:spPr/>
      <dgm:t>
        <a:bodyPr/>
        <a:lstStyle/>
        <a:p>
          <a:pPr rtl="1"/>
          <a:endParaRPr lang="ar-EG"/>
        </a:p>
      </dgm:t>
    </dgm:pt>
    <dgm:pt modelId="{4FC2825D-2291-471D-972A-FEC0C7A22CCC}" type="pres">
      <dgm:prSet presAssocID="{1999565A-A166-4BDD-BCAC-E9CF20C7E46C}" presName="hierChild4" presStyleCnt="0"/>
      <dgm:spPr/>
    </dgm:pt>
    <dgm:pt modelId="{DC439E45-0898-4D5B-A66E-74D059E41E3C}" type="pres">
      <dgm:prSet presAssocID="{1999565A-A166-4BDD-BCAC-E9CF20C7E46C}" presName="hierChild5" presStyleCnt="0"/>
      <dgm:spPr/>
    </dgm:pt>
    <dgm:pt modelId="{DCE939FA-C569-4ACC-85ED-62617272B061}" type="pres">
      <dgm:prSet presAssocID="{F21848DD-91E2-4079-9067-F173FC8D4BD1}" presName="Name37" presStyleLbl="parChTrans1D2" presStyleIdx="1" presStyleCnt="4"/>
      <dgm:spPr/>
      <dgm:t>
        <a:bodyPr/>
        <a:lstStyle/>
        <a:p>
          <a:pPr rtl="1"/>
          <a:endParaRPr lang="ar-EG"/>
        </a:p>
      </dgm:t>
    </dgm:pt>
    <dgm:pt modelId="{9C3CCB8D-DCE9-4E91-A9AD-DD161AFD5373}" type="pres">
      <dgm:prSet presAssocID="{578C628B-4818-44EF-96B8-22582A0EDB47}" presName="hierRoot2" presStyleCnt="0">
        <dgm:presLayoutVars>
          <dgm:hierBranch val="init"/>
        </dgm:presLayoutVars>
      </dgm:prSet>
      <dgm:spPr/>
    </dgm:pt>
    <dgm:pt modelId="{E2E01C5A-0DF4-454A-9F93-79B1ADF82CA4}" type="pres">
      <dgm:prSet presAssocID="{578C628B-4818-44EF-96B8-22582A0EDB47}" presName="rootComposite" presStyleCnt="0"/>
      <dgm:spPr/>
    </dgm:pt>
    <dgm:pt modelId="{225767D6-AE7E-4EA7-84B7-9FFCD1F83E34}" type="pres">
      <dgm:prSet presAssocID="{578C628B-4818-44EF-96B8-22582A0EDB47}" presName="rootText" presStyleLbl="node2" presStyleIdx="1" presStyleCnt="4" custScaleX="116886" custScaleY="13234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45D17BB-C76B-4E4A-BF0F-DCFA842519C8}" type="pres">
      <dgm:prSet presAssocID="{578C628B-4818-44EF-96B8-22582A0EDB47}" presName="rootConnector" presStyleLbl="node2" presStyleIdx="1" presStyleCnt="4"/>
      <dgm:spPr/>
      <dgm:t>
        <a:bodyPr/>
        <a:lstStyle/>
        <a:p>
          <a:pPr rtl="1"/>
          <a:endParaRPr lang="ar-EG"/>
        </a:p>
      </dgm:t>
    </dgm:pt>
    <dgm:pt modelId="{B57A6FEA-29E7-4C75-814E-4243517864CD}" type="pres">
      <dgm:prSet presAssocID="{578C628B-4818-44EF-96B8-22582A0EDB47}" presName="hierChild4" presStyleCnt="0"/>
      <dgm:spPr/>
    </dgm:pt>
    <dgm:pt modelId="{AE6F3C6C-DB67-47D9-AED6-3AFB02C0C0C3}" type="pres">
      <dgm:prSet presAssocID="{578C628B-4818-44EF-96B8-22582A0EDB47}" presName="hierChild5" presStyleCnt="0"/>
      <dgm:spPr/>
    </dgm:pt>
    <dgm:pt modelId="{1B4D43F4-D50C-4590-9613-0BB55B19603B}" type="pres">
      <dgm:prSet presAssocID="{EA058B61-5BF2-41E2-8505-6E860125477C}" presName="Name37" presStyleLbl="parChTrans1D2" presStyleIdx="2" presStyleCnt="4"/>
      <dgm:spPr/>
      <dgm:t>
        <a:bodyPr/>
        <a:lstStyle/>
        <a:p>
          <a:pPr rtl="1"/>
          <a:endParaRPr lang="ar-EG"/>
        </a:p>
      </dgm:t>
    </dgm:pt>
    <dgm:pt modelId="{67D4928A-23BA-4DC4-B47C-2FFEE6922752}" type="pres">
      <dgm:prSet presAssocID="{597B86AE-E85A-462E-95AA-8721908DC1D0}" presName="hierRoot2" presStyleCnt="0">
        <dgm:presLayoutVars>
          <dgm:hierBranch val="init"/>
        </dgm:presLayoutVars>
      </dgm:prSet>
      <dgm:spPr/>
    </dgm:pt>
    <dgm:pt modelId="{EE17D211-CE20-4073-9491-5D1B97E4E9EA}" type="pres">
      <dgm:prSet presAssocID="{597B86AE-E85A-462E-95AA-8721908DC1D0}" presName="rootComposite" presStyleCnt="0"/>
      <dgm:spPr/>
    </dgm:pt>
    <dgm:pt modelId="{50EFC619-6A75-4768-80B1-BF7FC63A0A38}" type="pres">
      <dgm:prSet presAssocID="{597B86AE-E85A-462E-95AA-8721908DC1D0}" presName="rootText" presStyleLbl="node2" presStyleIdx="2" presStyleCnt="4" custScaleX="116886" custScaleY="13234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2FCC767C-15C7-47AA-8CD0-702E0C8B17E4}" type="pres">
      <dgm:prSet presAssocID="{597B86AE-E85A-462E-95AA-8721908DC1D0}" presName="rootConnector" presStyleLbl="node2" presStyleIdx="2" presStyleCnt="4"/>
      <dgm:spPr/>
      <dgm:t>
        <a:bodyPr/>
        <a:lstStyle/>
        <a:p>
          <a:pPr rtl="1"/>
          <a:endParaRPr lang="ar-EG"/>
        </a:p>
      </dgm:t>
    </dgm:pt>
    <dgm:pt modelId="{60BDC002-E502-4927-8D32-807739CCEAA2}" type="pres">
      <dgm:prSet presAssocID="{597B86AE-E85A-462E-95AA-8721908DC1D0}" presName="hierChild4" presStyleCnt="0"/>
      <dgm:spPr/>
    </dgm:pt>
    <dgm:pt modelId="{16A4D469-AB22-4255-A9F0-3C31D9EE264D}" type="pres">
      <dgm:prSet presAssocID="{597B86AE-E85A-462E-95AA-8721908DC1D0}" presName="hierChild5" presStyleCnt="0"/>
      <dgm:spPr/>
    </dgm:pt>
    <dgm:pt modelId="{12531D8D-6D2F-4079-8860-4D44DD9650FF}" type="pres">
      <dgm:prSet presAssocID="{CEDC4A4B-74FC-4E67-96CC-72A3071E1C50}" presName="Name37" presStyleLbl="parChTrans1D2" presStyleIdx="3" presStyleCnt="4" custSzX="3695017" custSzY="484081"/>
      <dgm:spPr/>
      <dgm:t>
        <a:bodyPr/>
        <a:lstStyle/>
        <a:p>
          <a:pPr rtl="1"/>
          <a:endParaRPr lang="ar-EG"/>
        </a:p>
      </dgm:t>
    </dgm:pt>
    <dgm:pt modelId="{B115F3D5-6558-4162-BFCB-8430C12C64C8}" type="pres">
      <dgm:prSet presAssocID="{F1A67AFA-07D6-4455-87DD-683177FF27A8}" presName="hierRoot2" presStyleCnt="0">
        <dgm:presLayoutVars>
          <dgm:hierBranch val="init"/>
        </dgm:presLayoutVars>
      </dgm:prSet>
      <dgm:spPr/>
    </dgm:pt>
    <dgm:pt modelId="{9BAF2F07-A131-488F-997C-7046339F41BA}" type="pres">
      <dgm:prSet presAssocID="{F1A67AFA-07D6-4455-87DD-683177FF27A8}" presName="rootComposite" presStyleCnt="0"/>
      <dgm:spPr/>
    </dgm:pt>
    <dgm:pt modelId="{E60AA05C-320D-49AE-A827-342EC53AEBA3}" type="pres">
      <dgm:prSet presAssocID="{F1A67AFA-07D6-4455-87DD-683177FF27A8}" presName="rootText" presStyleLbl="node2" presStyleIdx="3" presStyleCnt="4" custScaleX="116886" custScaleY="13234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3A0098F-7914-46AD-A4A0-1D56E88C6EA9}" type="pres">
      <dgm:prSet presAssocID="{F1A67AFA-07D6-4455-87DD-683177FF27A8}" presName="rootConnector" presStyleLbl="node2" presStyleIdx="3" presStyleCnt="4"/>
      <dgm:spPr/>
      <dgm:t>
        <a:bodyPr/>
        <a:lstStyle/>
        <a:p>
          <a:pPr rtl="1"/>
          <a:endParaRPr lang="ar-EG"/>
        </a:p>
      </dgm:t>
    </dgm:pt>
    <dgm:pt modelId="{6D6A74F2-49D5-4557-8AB4-A1844750A59E}" type="pres">
      <dgm:prSet presAssocID="{F1A67AFA-07D6-4455-87DD-683177FF27A8}" presName="hierChild4" presStyleCnt="0"/>
      <dgm:spPr/>
    </dgm:pt>
    <dgm:pt modelId="{A2795D35-82BD-4E8F-A338-FF22AF651A8D}" type="pres">
      <dgm:prSet presAssocID="{F1A67AFA-07D6-4455-87DD-683177FF27A8}" presName="hierChild5" presStyleCnt="0"/>
      <dgm:spPr/>
    </dgm:pt>
    <dgm:pt modelId="{B9EB6539-00D4-4941-BF01-24D83508AFF1}" type="pres">
      <dgm:prSet presAssocID="{45DF62E9-4356-4D23-8D81-00ABE3C50C0D}" presName="hierChild3" presStyleCnt="0"/>
      <dgm:spPr/>
    </dgm:pt>
  </dgm:ptLst>
  <dgm:cxnLst>
    <dgm:cxn modelId="{B6B5E1F3-ED42-4C3D-B664-F7176099AF18}" type="presOf" srcId="{597B86AE-E85A-462E-95AA-8721908DC1D0}" destId="{2FCC767C-15C7-47AA-8CD0-702E0C8B17E4}" srcOrd="1" destOrd="0" presId="urn:microsoft.com/office/officeart/2005/8/layout/orgChart1"/>
    <dgm:cxn modelId="{4A65631C-E40A-4E80-B570-C4726DEFB7F3}" type="presOf" srcId="{EA058B61-5BF2-41E2-8505-6E860125477C}" destId="{1B4D43F4-D50C-4590-9613-0BB55B19603B}" srcOrd="0" destOrd="0" presId="urn:microsoft.com/office/officeart/2005/8/layout/orgChart1"/>
    <dgm:cxn modelId="{51DE5BFB-363B-4D26-B6F8-B2BD64EBF7B6}" type="presOf" srcId="{1999565A-A166-4BDD-BCAC-E9CF20C7E46C}" destId="{00B184D4-3FB2-4036-807B-7368C25901A9}" srcOrd="1" destOrd="0" presId="urn:microsoft.com/office/officeart/2005/8/layout/orgChart1"/>
    <dgm:cxn modelId="{927294F7-A051-4B36-8E37-4420B462B3EF}" type="presOf" srcId="{F1A67AFA-07D6-4455-87DD-683177FF27A8}" destId="{E60AA05C-320D-49AE-A827-342EC53AEBA3}" srcOrd="0" destOrd="0" presId="urn:microsoft.com/office/officeart/2005/8/layout/orgChart1"/>
    <dgm:cxn modelId="{94CED9E1-06F1-46A2-A443-7F37ACBE3F88}" srcId="{45DF62E9-4356-4D23-8D81-00ABE3C50C0D}" destId="{597B86AE-E85A-462E-95AA-8721908DC1D0}" srcOrd="2" destOrd="0" parTransId="{EA058B61-5BF2-41E2-8505-6E860125477C}" sibTransId="{F4DC9D1D-B11C-4AEC-BE15-3671C3FF00D1}"/>
    <dgm:cxn modelId="{E63D3FB7-5BCE-48AC-9905-9767C14F411D}" type="presOf" srcId="{F21848DD-91E2-4079-9067-F173FC8D4BD1}" destId="{DCE939FA-C569-4ACC-85ED-62617272B061}" srcOrd="0" destOrd="0" presId="urn:microsoft.com/office/officeart/2005/8/layout/orgChart1"/>
    <dgm:cxn modelId="{0076F2BD-8B3F-4ACC-9A66-12EC18675635}" type="presOf" srcId="{45DF62E9-4356-4D23-8D81-00ABE3C50C0D}" destId="{EB2F9810-DFE1-40D5-A0EE-A974414F6C61}" srcOrd="0" destOrd="0" presId="urn:microsoft.com/office/officeart/2005/8/layout/orgChart1"/>
    <dgm:cxn modelId="{57161216-7AA8-46F1-BE0C-355ECE0D6DFC}" srcId="{E36E520D-320C-4A32-8F81-5A640988207F}" destId="{45DF62E9-4356-4D23-8D81-00ABE3C50C0D}" srcOrd="0" destOrd="0" parTransId="{468C17E5-70E0-447E-AB8B-3539769BF36D}" sibTransId="{3B18A503-C32C-4A27-9F2E-8E4BB2762B35}"/>
    <dgm:cxn modelId="{88363CC3-D21B-4D1D-9DAC-58ABCF509C8D}" srcId="{45DF62E9-4356-4D23-8D81-00ABE3C50C0D}" destId="{1999565A-A166-4BDD-BCAC-E9CF20C7E46C}" srcOrd="0" destOrd="0" parTransId="{18F8ECF8-916F-4009-AB54-EDCA0D3516A4}" sibTransId="{39028A4D-E9EC-4321-8C40-B218B54619BA}"/>
    <dgm:cxn modelId="{30C0D50C-35E4-40DA-A6EE-B8D1A20D9B5B}" type="presOf" srcId="{578C628B-4818-44EF-96B8-22582A0EDB47}" destId="{C45D17BB-C76B-4E4A-BF0F-DCFA842519C8}" srcOrd="1" destOrd="0" presId="urn:microsoft.com/office/officeart/2005/8/layout/orgChart1"/>
    <dgm:cxn modelId="{A1460166-889B-44F7-896C-54166FFFABAA}" type="presOf" srcId="{597B86AE-E85A-462E-95AA-8721908DC1D0}" destId="{50EFC619-6A75-4768-80B1-BF7FC63A0A38}" srcOrd="0" destOrd="0" presId="urn:microsoft.com/office/officeart/2005/8/layout/orgChart1"/>
    <dgm:cxn modelId="{A8F42F6D-DB89-4455-83F7-D5003DA71442}" type="presOf" srcId="{E36E520D-320C-4A32-8F81-5A640988207F}" destId="{CF4228D9-C7FB-415B-821C-A4F27A0CE23B}" srcOrd="0" destOrd="0" presId="urn:microsoft.com/office/officeart/2005/8/layout/orgChart1"/>
    <dgm:cxn modelId="{AA43F94A-75D1-4F7A-8412-A2F46749EC4E}" type="presOf" srcId="{1999565A-A166-4BDD-BCAC-E9CF20C7E46C}" destId="{60DD26BA-1380-4207-8738-A5BD89929904}" srcOrd="0" destOrd="0" presId="urn:microsoft.com/office/officeart/2005/8/layout/orgChart1"/>
    <dgm:cxn modelId="{ED2BAD1E-C59E-4EA4-9E53-651242E83D20}" type="presOf" srcId="{F1A67AFA-07D6-4455-87DD-683177FF27A8}" destId="{53A0098F-7914-46AD-A4A0-1D56E88C6EA9}" srcOrd="1" destOrd="0" presId="urn:microsoft.com/office/officeart/2005/8/layout/orgChart1"/>
    <dgm:cxn modelId="{295DAC07-2CCD-41AA-B731-00F112DFF24C}" type="presOf" srcId="{18F8ECF8-916F-4009-AB54-EDCA0D3516A4}" destId="{EDB85BFD-D585-4FBE-AD2C-F4F1F536F369}" srcOrd="0" destOrd="0" presId="urn:microsoft.com/office/officeart/2005/8/layout/orgChart1"/>
    <dgm:cxn modelId="{EC26D022-1F5D-4C29-B218-2771A9E2E6FF}" srcId="{45DF62E9-4356-4D23-8D81-00ABE3C50C0D}" destId="{578C628B-4818-44EF-96B8-22582A0EDB47}" srcOrd="1" destOrd="0" parTransId="{F21848DD-91E2-4079-9067-F173FC8D4BD1}" sibTransId="{B7EED19C-3ECB-4724-A2A0-C410E1DACDEC}"/>
    <dgm:cxn modelId="{43D3DC46-BE4A-496F-9DDB-F376373A1E9C}" srcId="{45DF62E9-4356-4D23-8D81-00ABE3C50C0D}" destId="{F1A67AFA-07D6-4455-87DD-683177FF27A8}" srcOrd="3" destOrd="0" parTransId="{CEDC4A4B-74FC-4E67-96CC-72A3071E1C50}" sibTransId="{A28C539B-65F9-4352-B88F-87F5EA7B2D72}"/>
    <dgm:cxn modelId="{124A2912-0883-4579-91B1-8842C9EB8CAB}" type="presOf" srcId="{578C628B-4818-44EF-96B8-22582A0EDB47}" destId="{225767D6-AE7E-4EA7-84B7-9FFCD1F83E34}" srcOrd="0" destOrd="0" presId="urn:microsoft.com/office/officeart/2005/8/layout/orgChart1"/>
    <dgm:cxn modelId="{C2023C02-878F-4BB5-94DB-A103680DD8C3}" type="presOf" srcId="{45DF62E9-4356-4D23-8D81-00ABE3C50C0D}" destId="{1060F0F2-62DF-4301-8254-9CE5C2737BE1}" srcOrd="1" destOrd="0" presId="urn:microsoft.com/office/officeart/2005/8/layout/orgChart1"/>
    <dgm:cxn modelId="{0156CB26-6D37-4B86-A8C6-747D99F17F1E}" type="presOf" srcId="{CEDC4A4B-74FC-4E67-96CC-72A3071E1C50}" destId="{12531D8D-6D2F-4079-8860-4D44DD9650FF}" srcOrd="0" destOrd="0" presId="urn:microsoft.com/office/officeart/2005/8/layout/orgChart1"/>
    <dgm:cxn modelId="{9E8101EC-F484-415E-AD65-0499B3973689}" type="presParOf" srcId="{CF4228D9-C7FB-415B-821C-A4F27A0CE23B}" destId="{DCF6F81B-7778-425A-86B2-9E885D2ED4C9}" srcOrd="0" destOrd="0" presId="urn:microsoft.com/office/officeart/2005/8/layout/orgChart1"/>
    <dgm:cxn modelId="{8721338D-33AF-41E1-A87A-9DAD8FB8E003}" type="presParOf" srcId="{DCF6F81B-7778-425A-86B2-9E885D2ED4C9}" destId="{35241408-3042-4DBA-98F8-1E95224F9598}" srcOrd="0" destOrd="0" presId="urn:microsoft.com/office/officeart/2005/8/layout/orgChart1"/>
    <dgm:cxn modelId="{E35E3896-AD58-4377-807B-EB6DCB66D529}" type="presParOf" srcId="{35241408-3042-4DBA-98F8-1E95224F9598}" destId="{EB2F9810-DFE1-40D5-A0EE-A974414F6C61}" srcOrd="0" destOrd="0" presId="urn:microsoft.com/office/officeart/2005/8/layout/orgChart1"/>
    <dgm:cxn modelId="{01249C43-33B7-4630-81E7-889944F8ACAC}" type="presParOf" srcId="{35241408-3042-4DBA-98F8-1E95224F9598}" destId="{1060F0F2-62DF-4301-8254-9CE5C2737BE1}" srcOrd="1" destOrd="0" presId="urn:microsoft.com/office/officeart/2005/8/layout/orgChart1"/>
    <dgm:cxn modelId="{C48E287D-F48B-4CF2-B772-6933052FD3A1}" type="presParOf" srcId="{DCF6F81B-7778-425A-86B2-9E885D2ED4C9}" destId="{93805E04-DB3D-41FD-B801-46B252BD0864}" srcOrd="1" destOrd="0" presId="urn:microsoft.com/office/officeart/2005/8/layout/orgChart1"/>
    <dgm:cxn modelId="{56798E55-BD1E-4E51-BF77-16DE39DC2096}" type="presParOf" srcId="{93805E04-DB3D-41FD-B801-46B252BD0864}" destId="{EDB85BFD-D585-4FBE-AD2C-F4F1F536F369}" srcOrd="0" destOrd="0" presId="urn:microsoft.com/office/officeart/2005/8/layout/orgChart1"/>
    <dgm:cxn modelId="{2F1DB8BF-B26C-4C2E-8B5A-4A71F6D15FB5}" type="presParOf" srcId="{93805E04-DB3D-41FD-B801-46B252BD0864}" destId="{4920D1E2-9A74-4559-8F1D-989EBC75316D}" srcOrd="1" destOrd="0" presId="urn:microsoft.com/office/officeart/2005/8/layout/orgChart1"/>
    <dgm:cxn modelId="{BC2C28CD-EFBC-410A-AA20-D727D0344E06}" type="presParOf" srcId="{4920D1E2-9A74-4559-8F1D-989EBC75316D}" destId="{82A2E100-9703-453F-B556-FFFFF0E895C8}" srcOrd="0" destOrd="0" presId="urn:microsoft.com/office/officeart/2005/8/layout/orgChart1"/>
    <dgm:cxn modelId="{42E9A832-17BC-486C-802A-1066E59AF98A}" type="presParOf" srcId="{82A2E100-9703-453F-B556-FFFFF0E895C8}" destId="{60DD26BA-1380-4207-8738-A5BD89929904}" srcOrd="0" destOrd="0" presId="urn:microsoft.com/office/officeart/2005/8/layout/orgChart1"/>
    <dgm:cxn modelId="{9193FA9E-F105-44B9-923A-4BF9918344DA}" type="presParOf" srcId="{82A2E100-9703-453F-B556-FFFFF0E895C8}" destId="{00B184D4-3FB2-4036-807B-7368C25901A9}" srcOrd="1" destOrd="0" presId="urn:microsoft.com/office/officeart/2005/8/layout/orgChart1"/>
    <dgm:cxn modelId="{86825949-E024-42E6-A9BC-242A540B869A}" type="presParOf" srcId="{4920D1E2-9A74-4559-8F1D-989EBC75316D}" destId="{4FC2825D-2291-471D-972A-FEC0C7A22CCC}" srcOrd="1" destOrd="0" presId="urn:microsoft.com/office/officeart/2005/8/layout/orgChart1"/>
    <dgm:cxn modelId="{94E33EA9-5643-4F97-B3C0-0080E7F8E5E3}" type="presParOf" srcId="{4920D1E2-9A74-4559-8F1D-989EBC75316D}" destId="{DC439E45-0898-4D5B-A66E-74D059E41E3C}" srcOrd="2" destOrd="0" presId="urn:microsoft.com/office/officeart/2005/8/layout/orgChart1"/>
    <dgm:cxn modelId="{7803D880-08F4-4625-8304-AD27DA633AC7}" type="presParOf" srcId="{93805E04-DB3D-41FD-B801-46B252BD0864}" destId="{DCE939FA-C569-4ACC-85ED-62617272B061}" srcOrd="2" destOrd="0" presId="urn:microsoft.com/office/officeart/2005/8/layout/orgChart1"/>
    <dgm:cxn modelId="{A5ABCFBB-AB62-4F04-A9F4-BE9AABBA4448}" type="presParOf" srcId="{93805E04-DB3D-41FD-B801-46B252BD0864}" destId="{9C3CCB8D-DCE9-4E91-A9AD-DD161AFD5373}" srcOrd="3" destOrd="0" presId="urn:microsoft.com/office/officeart/2005/8/layout/orgChart1"/>
    <dgm:cxn modelId="{868F894A-C51C-4239-B9CE-1661F5230181}" type="presParOf" srcId="{9C3CCB8D-DCE9-4E91-A9AD-DD161AFD5373}" destId="{E2E01C5A-0DF4-454A-9F93-79B1ADF82CA4}" srcOrd="0" destOrd="0" presId="urn:microsoft.com/office/officeart/2005/8/layout/orgChart1"/>
    <dgm:cxn modelId="{4386C04E-41A2-43B0-BDF5-9432CE75ACB9}" type="presParOf" srcId="{E2E01C5A-0DF4-454A-9F93-79B1ADF82CA4}" destId="{225767D6-AE7E-4EA7-84B7-9FFCD1F83E34}" srcOrd="0" destOrd="0" presId="urn:microsoft.com/office/officeart/2005/8/layout/orgChart1"/>
    <dgm:cxn modelId="{0B77BE93-C3F8-4975-A077-4CF4B1D9FAC0}" type="presParOf" srcId="{E2E01C5A-0DF4-454A-9F93-79B1ADF82CA4}" destId="{C45D17BB-C76B-4E4A-BF0F-DCFA842519C8}" srcOrd="1" destOrd="0" presId="urn:microsoft.com/office/officeart/2005/8/layout/orgChart1"/>
    <dgm:cxn modelId="{84416A6B-5010-4B58-8AC9-4F3607DB142B}" type="presParOf" srcId="{9C3CCB8D-DCE9-4E91-A9AD-DD161AFD5373}" destId="{B57A6FEA-29E7-4C75-814E-4243517864CD}" srcOrd="1" destOrd="0" presId="urn:microsoft.com/office/officeart/2005/8/layout/orgChart1"/>
    <dgm:cxn modelId="{C96FF494-645B-4969-9402-6E3E42E9F439}" type="presParOf" srcId="{9C3CCB8D-DCE9-4E91-A9AD-DD161AFD5373}" destId="{AE6F3C6C-DB67-47D9-AED6-3AFB02C0C0C3}" srcOrd="2" destOrd="0" presId="urn:microsoft.com/office/officeart/2005/8/layout/orgChart1"/>
    <dgm:cxn modelId="{F2548874-30D6-4FA1-95A7-104FE8CC4BCB}" type="presParOf" srcId="{93805E04-DB3D-41FD-B801-46B252BD0864}" destId="{1B4D43F4-D50C-4590-9613-0BB55B19603B}" srcOrd="4" destOrd="0" presId="urn:microsoft.com/office/officeart/2005/8/layout/orgChart1"/>
    <dgm:cxn modelId="{E50BDE5A-D1A8-47AA-B4DA-896FEAB538BA}" type="presParOf" srcId="{93805E04-DB3D-41FD-B801-46B252BD0864}" destId="{67D4928A-23BA-4DC4-B47C-2FFEE6922752}" srcOrd="5" destOrd="0" presId="urn:microsoft.com/office/officeart/2005/8/layout/orgChart1"/>
    <dgm:cxn modelId="{064BCE6F-5B08-4BEC-B67B-F93DA800DB17}" type="presParOf" srcId="{67D4928A-23BA-4DC4-B47C-2FFEE6922752}" destId="{EE17D211-CE20-4073-9491-5D1B97E4E9EA}" srcOrd="0" destOrd="0" presId="urn:microsoft.com/office/officeart/2005/8/layout/orgChart1"/>
    <dgm:cxn modelId="{4EFC59F7-A4B6-4591-B156-59718D500536}" type="presParOf" srcId="{EE17D211-CE20-4073-9491-5D1B97E4E9EA}" destId="{50EFC619-6A75-4768-80B1-BF7FC63A0A38}" srcOrd="0" destOrd="0" presId="urn:microsoft.com/office/officeart/2005/8/layout/orgChart1"/>
    <dgm:cxn modelId="{0140361E-A10B-485B-B393-69222C01DAA0}" type="presParOf" srcId="{EE17D211-CE20-4073-9491-5D1B97E4E9EA}" destId="{2FCC767C-15C7-47AA-8CD0-702E0C8B17E4}" srcOrd="1" destOrd="0" presId="urn:microsoft.com/office/officeart/2005/8/layout/orgChart1"/>
    <dgm:cxn modelId="{1D0A97CA-3490-4AC7-99A4-9EE6148F056B}" type="presParOf" srcId="{67D4928A-23BA-4DC4-B47C-2FFEE6922752}" destId="{60BDC002-E502-4927-8D32-807739CCEAA2}" srcOrd="1" destOrd="0" presId="urn:microsoft.com/office/officeart/2005/8/layout/orgChart1"/>
    <dgm:cxn modelId="{1A919A7E-2C41-44ED-B021-11B0670A4467}" type="presParOf" srcId="{67D4928A-23BA-4DC4-B47C-2FFEE6922752}" destId="{16A4D469-AB22-4255-A9F0-3C31D9EE264D}" srcOrd="2" destOrd="0" presId="urn:microsoft.com/office/officeart/2005/8/layout/orgChart1"/>
    <dgm:cxn modelId="{DA0E3BB8-BBE9-43EC-8814-8DC077D17E71}" type="presParOf" srcId="{93805E04-DB3D-41FD-B801-46B252BD0864}" destId="{12531D8D-6D2F-4079-8860-4D44DD9650FF}" srcOrd="6" destOrd="0" presId="urn:microsoft.com/office/officeart/2005/8/layout/orgChart1"/>
    <dgm:cxn modelId="{6188EADE-B258-4A0E-9BDC-6BC854CAD279}" type="presParOf" srcId="{93805E04-DB3D-41FD-B801-46B252BD0864}" destId="{B115F3D5-6558-4162-BFCB-8430C12C64C8}" srcOrd="7" destOrd="0" presId="urn:microsoft.com/office/officeart/2005/8/layout/orgChart1"/>
    <dgm:cxn modelId="{37C99DAF-56F6-42C9-9956-A1EB8372A1C6}" type="presParOf" srcId="{B115F3D5-6558-4162-BFCB-8430C12C64C8}" destId="{9BAF2F07-A131-488F-997C-7046339F41BA}" srcOrd="0" destOrd="0" presId="urn:microsoft.com/office/officeart/2005/8/layout/orgChart1"/>
    <dgm:cxn modelId="{21844769-A194-4DF9-B063-B1F44422DC4D}" type="presParOf" srcId="{9BAF2F07-A131-488F-997C-7046339F41BA}" destId="{E60AA05C-320D-49AE-A827-342EC53AEBA3}" srcOrd="0" destOrd="0" presId="urn:microsoft.com/office/officeart/2005/8/layout/orgChart1"/>
    <dgm:cxn modelId="{662AFED8-A285-4849-9F30-F58CE9C8312B}" type="presParOf" srcId="{9BAF2F07-A131-488F-997C-7046339F41BA}" destId="{53A0098F-7914-46AD-A4A0-1D56E88C6EA9}" srcOrd="1" destOrd="0" presId="urn:microsoft.com/office/officeart/2005/8/layout/orgChart1"/>
    <dgm:cxn modelId="{60549085-D95F-4888-885A-2A6003A5A0C1}" type="presParOf" srcId="{B115F3D5-6558-4162-BFCB-8430C12C64C8}" destId="{6D6A74F2-49D5-4557-8AB4-A1844750A59E}" srcOrd="1" destOrd="0" presId="urn:microsoft.com/office/officeart/2005/8/layout/orgChart1"/>
    <dgm:cxn modelId="{7993639B-C703-48C9-A1D3-47F88E46F15C}" type="presParOf" srcId="{B115F3D5-6558-4162-BFCB-8430C12C64C8}" destId="{A2795D35-82BD-4E8F-A338-FF22AF651A8D}" srcOrd="2" destOrd="0" presId="urn:microsoft.com/office/officeart/2005/8/layout/orgChart1"/>
    <dgm:cxn modelId="{63FC0953-8DC9-4651-B793-F48EA636934F}" type="presParOf" srcId="{DCF6F81B-7778-425A-86B2-9E885D2ED4C9}" destId="{B9EB6539-00D4-4941-BF01-24D83508AF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31D8D-6D2F-4079-8860-4D44DD9650FF}">
      <dsp:nvSpPr>
        <dsp:cNvPr id="0" name=""/>
        <dsp:cNvSpPr/>
      </dsp:nvSpPr>
      <dsp:spPr>
        <a:xfrm>
          <a:off x="5257800" y="1967767"/>
          <a:ext cx="4095252" cy="415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01"/>
              </a:lnTo>
              <a:lnTo>
                <a:pt x="4095252" y="207901"/>
              </a:lnTo>
              <a:lnTo>
                <a:pt x="4095252" y="4158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D43F4-D50C-4590-9613-0BB55B19603B}">
      <dsp:nvSpPr>
        <dsp:cNvPr id="0" name=""/>
        <dsp:cNvSpPr/>
      </dsp:nvSpPr>
      <dsp:spPr>
        <a:xfrm>
          <a:off x="5257800" y="1967767"/>
          <a:ext cx="1365084" cy="415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01"/>
              </a:lnTo>
              <a:lnTo>
                <a:pt x="1365084" y="207901"/>
              </a:lnTo>
              <a:lnTo>
                <a:pt x="1365084" y="4158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939FA-C569-4ACC-85ED-62617272B061}">
      <dsp:nvSpPr>
        <dsp:cNvPr id="0" name=""/>
        <dsp:cNvSpPr/>
      </dsp:nvSpPr>
      <dsp:spPr>
        <a:xfrm>
          <a:off x="3892715" y="1967767"/>
          <a:ext cx="1365084" cy="415803"/>
        </a:xfrm>
        <a:custGeom>
          <a:avLst/>
          <a:gdLst/>
          <a:ahLst/>
          <a:cxnLst/>
          <a:rect l="0" t="0" r="0" b="0"/>
          <a:pathLst>
            <a:path>
              <a:moveTo>
                <a:pt x="1365084" y="0"/>
              </a:moveTo>
              <a:lnTo>
                <a:pt x="1365084" y="207901"/>
              </a:lnTo>
              <a:lnTo>
                <a:pt x="0" y="207901"/>
              </a:lnTo>
              <a:lnTo>
                <a:pt x="0" y="4158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85BFD-D585-4FBE-AD2C-F4F1F536F369}">
      <dsp:nvSpPr>
        <dsp:cNvPr id="0" name=""/>
        <dsp:cNvSpPr/>
      </dsp:nvSpPr>
      <dsp:spPr>
        <a:xfrm>
          <a:off x="1162547" y="1967767"/>
          <a:ext cx="4095252" cy="415803"/>
        </a:xfrm>
        <a:custGeom>
          <a:avLst/>
          <a:gdLst/>
          <a:ahLst/>
          <a:cxnLst/>
          <a:rect l="0" t="0" r="0" b="0"/>
          <a:pathLst>
            <a:path>
              <a:moveTo>
                <a:pt x="4095252" y="0"/>
              </a:moveTo>
              <a:lnTo>
                <a:pt x="4095252" y="207901"/>
              </a:lnTo>
              <a:lnTo>
                <a:pt x="0" y="207901"/>
              </a:lnTo>
              <a:lnTo>
                <a:pt x="0" y="4158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F9810-DFE1-40D5-A0EE-A974414F6C61}">
      <dsp:nvSpPr>
        <dsp:cNvPr id="0" name=""/>
        <dsp:cNvSpPr/>
      </dsp:nvSpPr>
      <dsp:spPr>
        <a:xfrm>
          <a:off x="4100617" y="657499"/>
          <a:ext cx="2314364" cy="131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ENCPC Energy Services </a:t>
          </a:r>
          <a:endParaRPr lang="ar-EG" sz="3100" kern="1200" dirty="0"/>
        </a:p>
      </dsp:txBody>
      <dsp:txXfrm>
        <a:off x="4100617" y="657499"/>
        <a:ext cx="2314364" cy="1310267"/>
      </dsp:txXfrm>
    </dsp:sp>
    <dsp:sp modelId="{60DD26BA-1380-4207-8738-A5BD89929904}">
      <dsp:nvSpPr>
        <dsp:cNvPr id="0" name=""/>
        <dsp:cNvSpPr/>
      </dsp:nvSpPr>
      <dsp:spPr>
        <a:xfrm>
          <a:off x="5364" y="2383570"/>
          <a:ext cx="2314364" cy="131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Quick Scan Energy Services </a:t>
          </a:r>
          <a:endParaRPr lang="ar-EG" sz="1800" kern="1200" dirty="0"/>
        </a:p>
      </dsp:txBody>
      <dsp:txXfrm>
        <a:off x="5364" y="2383570"/>
        <a:ext cx="2314364" cy="1310267"/>
      </dsp:txXfrm>
    </dsp:sp>
    <dsp:sp modelId="{225767D6-AE7E-4EA7-84B7-9FFCD1F83E34}">
      <dsp:nvSpPr>
        <dsp:cNvPr id="0" name=""/>
        <dsp:cNvSpPr/>
      </dsp:nvSpPr>
      <dsp:spPr>
        <a:xfrm>
          <a:off x="2735533" y="2383570"/>
          <a:ext cx="2314364" cy="131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Detailed Audit Energy Services 	</a:t>
          </a:r>
          <a:endParaRPr lang="ar-EG" sz="1800" kern="1200" dirty="0"/>
        </a:p>
      </dsp:txBody>
      <dsp:txXfrm>
        <a:off x="2735533" y="2383570"/>
        <a:ext cx="2314364" cy="1310267"/>
      </dsp:txXfrm>
    </dsp:sp>
    <dsp:sp modelId="{50EFC619-6A75-4768-80B1-BF7FC63A0A38}">
      <dsp:nvSpPr>
        <dsp:cNvPr id="0" name=""/>
        <dsp:cNvSpPr/>
      </dsp:nvSpPr>
      <dsp:spPr>
        <a:xfrm>
          <a:off x="5465701" y="2383570"/>
          <a:ext cx="2314364" cy="131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Energy Training   	</a:t>
          </a:r>
          <a:endParaRPr lang="ar-EG" sz="1800" kern="1200" dirty="0"/>
        </a:p>
      </dsp:txBody>
      <dsp:txXfrm>
        <a:off x="5465701" y="2383570"/>
        <a:ext cx="2314364" cy="1310267"/>
      </dsp:txXfrm>
    </dsp:sp>
    <dsp:sp modelId="{E60AA05C-320D-49AE-A827-342EC53AEBA3}">
      <dsp:nvSpPr>
        <dsp:cNvPr id="0" name=""/>
        <dsp:cNvSpPr/>
      </dsp:nvSpPr>
      <dsp:spPr>
        <a:xfrm>
          <a:off x="8195870" y="2383570"/>
          <a:ext cx="2314364" cy="131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Energy Measurement</a:t>
          </a:r>
          <a:endParaRPr lang="ar-EG" sz="1800" kern="1200" dirty="0"/>
        </a:p>
      </dsp:txBody>
      <dsp:txXfrm>
        <a:off x="8195870" y="2383570"/>
        <a:ext cx="2314364" cy="1310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B7E68-6D39-4A90-B9C1-7EB447EE180D}" type="datetimeFigureOut">
              <a:rPr lang="en-IN" smtClean="0"/>
              <a:t>16-09-2014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D3BF0-A2F9-402A-8F9A-B12D9A623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680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9974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Pre-IOREC workshop on “Best practices in </a:t>
            </a:r>
            <a:r>
              <a:rPr lang="en-US" dirty="0" err="1" smtClean="0"/>
              <a:t>decentralised</a:t>
            </a:r>
            <a:r>
              <a:rPr lang="en-US" dirty="0" smtClean="0"/>
              <a:t> renewable energy access: sharing knowledge for renewable energy enterprise development” | 15 June 2014 | Manila, Philippines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6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26C05A-1908-4FC1-8D4C-3448E8225D0C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1A5592-CE79-436A-9425-34E6EAEA8307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3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6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E5469F-0329-409C-AE5B-97EA92AD53C9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8686BF-24C0-4A08-A2E0-AC652374CD6B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8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DE4D45-0A47-4377-AC8A-DC328967541E}" type="datetime1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C1E06-DD3C-433D-BE94-F2A12F9E93D2}" type="datetime1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0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C2B32D-B9EB-4245-9D9D-B6C0DF9B363F}" type="datetime1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A637F-17EF-46F8-9569-9A2424A689DE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4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C9B980-F304-4E8B-B8C1-2722F6861B43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9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9974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Pre-IOREC workshop on “Best practices in </a:t>
            </a:r>
            <a:r>
              <a:rPr lang="en-US" dirty="0" err="1" smtClean="0"/>
              <a:t>decentralised</a:t>
            </a:r>
            <a:r>
              <a:rPr lang="en-US" dirty="0" smtClean="0"/>
              <a:t> renewable energy access: sharing knowledge for renewable energy enterprise development” | 15 June 2014 | Manila, Philippines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7728" y="6356350"/>
            <a:ext cx="42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31"/>
          <a:stretch>
            <a:fillRect/>
          </a:stretch>
        </p:blipFill>
        <p:spPr bwMode="auto">
          <a:xfrm>
            <a:off x="9383054" y="27064"/>
            <a:ext cx="1544674" cy="427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Energy for All Logo.JPG"/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228" t="11238" r="7533" b="12117"/>
          <a:stretch/>
        </p:blipFill>
        <p:spPr>
          <a:xfrm>
            <a:off x="8340130" y="39634"/>
            <a:ext cx="928688" cy="385762"/>
          </a:xfrm>
          <a:prstGeom prst="rect">
            <a:avLst/>
          </a:prstGeom>
        </p:spPr>
      </p:pic>
      <p:pic>
        <p:nvPicPr>
          <p:cNvPr id="13" name="Picture 12" descr="C:\Documents and Settings\Administrator\My Documents\Google Drive\Energy for All Investor Forum 2013\ADB Logo.JPG"/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17324" y="-7930"/>
            <a:ext cx="408570" cy="42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927" y="62721"/>
            <a:ext cx="798131" cy="33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48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6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8.png"/><Relationship Id="rId10" Type="http://schemas.microsoft.com/office/2007/relationships/diagramDrawing" Target="../diagrams/drawing1.xml"/><Relationship Id="rId4" Type="http://schemas.openxmlformats.org/officeDocument/2006/relationships/image" Target="../media/image7.jpe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/>
              <a:t>Building energy businesses: Knowledge sharing workshop with business incubators &amp; entrepreneurs from Asia &amp; Africa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41419" y="463639"/>
            <a:ext cx="7427149" cy="1390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Egypt National Cleaner Production Center ( ENCPC 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Cairo, Egypt</a:t>
            </a:r>
            <a:endParaRPr lang="en-US" sz="29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268568" y="463638"/>
            <a:ext cx="3047132" cy="2012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Insert logo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1419" y="1742200"/>
            <a:ext cx="10491990" cy="428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algn="just" eaLnBrk="0" hangingPunct="0">
              <a:spcBef>
                <a:spcPct val="20000"/>
              </a:spcBef>
              <a:defRPr/>
            </a:pPr>
            <a:r>
              <a:rPr lang="en-GB" kern="0" dirty="0"/>
              <a:t>The Egypt National Cleaner Production Centre (ENCPC) was established </a:t>
            </a:r>
            <a:r>
              <a:rPr lang="en-GB" b="1" i="1" u="sng" kern="0" dirty="0"/>
              <a:t>as a service provider</a:t>
            </a:r>
            <a:r>
              <a:rPr lang="en-GB" b="1" i="1" kern="0" dirty="0"/>
              <a:t> </a:t>
            </a:r>
            <a:r>
              <a:rPr lang="en-GB" kern="0" dirty="0"/>
              <a:t>for the Egyptian Industry in 2005 by the Ministry of Industry and Trade (MIT) in close cooperation with the United Nations Industrial Development Organisation (UNIDO) as a part UNIDO/ UNEP global network of NCPCs/NCPPs (47 centres) and part of the Egyptian Industrial Council for Technology and Innovation. </a:t>
            </a:r>
          </a:p>
          <a:p>
            <a:pPr marL="114300" lvl="1" algn="just" eaLnBrk="0" hangingPunct="0">
              <a:spcBef>
                <a:spcPct val="20000"/>
              </a:spcBef>
              <a:defRPr/>
            </a:pPr>
            <a:r>
              <a:rPr lang="en-GB" kern="0" dirty="0"/>
              <a:t>With support from: </a:t>
            </a:r>
          </a:p>
          <a:p>
            <a:pPr marL="571500" lvl="2" algn="just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kern="0" dirty="0"/>
              <a:t> Swiss Government </a:t>
            </a:r>
          </a:p>
          <a:p>
            <a:pPr marL="571500" lvl="2" algn="just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kern="0" dirty="0"/>
              <a:t> Austrian Government </a:t>
            </a:r>
          </a:p>
          <a:p>
            <a:pPr marL="571500" lvl="2" algn="just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kern="0" dirty="0"/>
              <a:t> Contribution by the Egyptian Government 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1418" y="4660005"/>
            <a:ext cx="1049199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Participant’s name and </a:t>
            </a:r>
            <a:r>
              <a:rPr lang="en-US" sz="2000" b="1" dirty="0" smtClean="0"/>
              <a:t>title : Mohamed Salem, Energy Specialist Engineer</a:t>
            </a:r>
          </a:p>
          <a:p>
            <a:endParaRPr lang="en-US" sz="2000" b="1" dirty="0"/>
          </a:p>
          <a:p>
            <a:r>
              <a:rPr lang="en-US" sz="2000" dirty="0" smtClean="0"/>
              <a:t>Commencing Energy Audits, Energy Solutions, Renewable Energy Solutions Design, Measurements and data verification, Project coordinator, On site Engineer.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12" name="Picture 11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2125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Energy Access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96587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709" y="24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Entrepreneurship/Enterprise Development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317" y="1131943"/>
            <a:ext cx="10555014" cy="5195285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en-US" sz="1400" b="1" dirty="0"/>
              <a:t>I- Technical Assistance for the Egyptian Industry</a:t>
            </a:r>
          </a:p>
          <a:p>
            <a:pPr algn="just">
              <a:buFontTx/>
              <a:buNone/>
            </a:pPr>
            <a:r>
              <a:rPr lang="en-US" sz="1400" dirty="0"/>
              <a:t>      - Cleaner Production and Resource Efficiency Programs.</a:t>
            </a:r>
          </a:p>
          <a:p>
            <a:pPr algn="just">
              <a:buFontTx/>
              <a:buNone/>
            </a:pPr>
            <a:endParaRPr lang="en-US" sz="14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    - Energy Efficiency and Industrial Application of  Renewable Energy.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14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    - Environmental Impact Assessment Studies (EIA).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14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    - Clean Development Mechanism (CDM) and </a:t>
            </a:r>
            <a:r>
              <a:rPr lang="en-GB" sz="1400" dirty="0"/>
              <a:t>Carbon Footprint. </a:t>
            </a:r>
            <a:endParaRPr lang="en-US" sz="14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    - Chemicals Management: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            -  Chemical Leasing Services and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            -  EU Directive on  Registration, Evaluation, Authorization of Chemicals (REACH), 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            -  EU Directive on Classification, Labeling and Packaging (CLP).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            -  Persistent Organic Pollutants (POPS).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            -  EU Directive on ROHs (Restriction of Hazardous Substances).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14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1400" dirty="0"/>
              <a:t>        - Industrial Waste Management, Recycling and Zero Waste.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1400" dirty="0"/>
          </a:p>
          <a:p>
            <a:pPr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1400" dirty="0"/>
              <a:t>        - Environmentally Sound Technology (EST) Transfer &amp; Innovation. </a:t>
            </a:r>
          </a:p>
          <a:p>
            <a:pPr algn="just">
              <a:buFontTx/>
              <a:buNone/>
            </a:pPr>
            <a:r>
              <a:rPr lang="en-US" sz="1400" dirty="0"/>
              <a:t>II- </a:t>
            </a:r>
            <a:r>
              <a:rPr lang="en-US" sz="1400" b="1" dirty="0"/>
              <a:t>Financial Assistance</a:t>
            </a:r>
            <a:r>
              <a:rPr lang="en-US" sz="1400" dirty="0"/>
              <a:t>: The ENCPC supports the Egyptian companies to follow the procedure to obtain financing for their projects from different financing  packages available in Egypt (e.g. World Bank, GIZ, etc.) </a:t>
            </a:r>
          </a:p>
          <a:p>
            <a:pPr algn="just">
              <a:buFontTx/>
              <a:buNone/>
            </a:pPr>
            <a:endParaRPr lang="en-US" sz="1400" dirty="0"/>
          </a:p>
          <a:p>
            <a:pPr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1400" dirty="0"/>
              <a:t>IV- </a:t>
            </a:r>
            <a:r>
              <a:rPr lang="en-US" sz="1400" b="1" dirty="0"/>
              <a:t>Applied Training Programs- </a:t>
            </a:r>
            <a:r>
              <a:rPr lang="en-US" sz="1400" dirty="0"/>
              <a:t>On Job Trainings 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sz="1400" dirty="0"/>
          </a:p>
          <a:p>
            <a:pPr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1400" dirty="0"/>
              <a:t>V- </a:t>
            </a:r>
            <a:r>
              <a:rPr lang="en-US" sz="1400" b="1" dirty="0"/>
              <a:t>Joint National and International Projects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16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Planned activities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Please outline some of the planned activities of your organization for 2014/2015: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896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407</Words>
  <Application>Microsoft Office PowerPoint</Application>
  <PresentationFormat>Custom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Energy Access</vt:lpstr>
      <vt:lpstr>Entrepreneurship/Enterprise Development</vt:lpstr>
      <vt:lpstr>Planned activities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 name</dc:title>
  <dc:creator>Tijana Radojicic</dc:creator>
  <cp:lastModifiedBy>M Salem</cp:lastModifiedBy>
  <cp:revision>9</cp:revision>
  <dcterms:created xsi:type="dcterms:W3CDTF">2014-05-29T12:27:45Z</dcterms:created>
  <dcterms:modified xsi:type="dcterms:W3CDTF">2014-09-16T12:57:18Z</dcterms:modified>
</cp:coreProperties>
</file>